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0"/>
  </p:notesMasterIdLst>
  <p:sldIdLst>
    <p:sldId id="344" r:id="rId3"/>
    <p:sldId id="301" r:id="rId4"/>
    <p:sldId id="302" r:id="rId5"/>
    <p:sldId id="316" r:id="rId6"/>
    <p:sldId id="334" r:id="rId7"/>
    <p:sldId id="320" r:id="rId8"/>
    <p:sldId id="321" r:id="rId9"/>
    <p:sldId id="308" r:id="rId10"/>
    <p:sldId id="322" r:id="rId11"/>
    <p:sldId id="310" r:id="rId12"/>
    <p:sldId id="311" r:id="rId13"/>
    <p:sldId id="312" r:id="rId14"/>
    <p:sldId id="317" r:id="rId15"/>
    <p:sldId id="323" r:id="rId16"/>
    <p:sldId id="324" r:id="rId17"/>
    <p:sldId id="325" r:id="rId18"/>
    <p:sldId id="343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9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00000"/>
    <a:srgbClr val="CCFFCC"/>
    <a:srgbClr val="FF0000"/>
    <a:srgbClr val="00CC66"/>
    <a:srgbClr val="FFFF00"/>
    <a:srgbClr val="FF66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0"/>
      </p:cViewPr>
      <p:guideLst>
        <p:guide orient="horz" pos="2160"/>
        <p:guide pos="29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24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A9AF641-0659-453A-89E7-9123313D9C9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10/20/2021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DEBD79A-9631-4583-9E44-9DE0F43595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96747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vi-VN"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vi-VN" dirty="0"/>
              <a:t>Click to edit Master text styles</a:t>
            </a:r>
          </a:p>
          <a:p>
            <a:pPr lvl="1"/>
            <a:r>
              <a:rPr lang="en-US" altLang="vi-VN" dirty="0"/>
              <a:t>Second level</a:t>
            </a:r>
          </a:p>
          <a:p>
            <a:pPr lvl="2"/>
            <a:r>
              <a:rPr lang="en-US" altLang="vi-VN" dirty="0"/>
              <a:t>Third level</a:t>
            </a:r>
          </a:p>
          <a:p>
            <a:pPr lvl="3"/>
            <a:r>
              <a:rPr lang="en-US" altLang="vi-VN" dirty="0"/>
              <a:t>Fourth level</a:t>
            </a:r>
          </a:p>
          <a:p>
            <a:pPr lvl="4"/>
            <a:r>
              <a:rPr lang="en-US" altLang="vi-VN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vi-VN"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vi-VN" dirty="0"/>
              <a:t>Click to edit Master text styles</a:t>
            </a:r>
          </a:p>
          <a:p>
            <a:pPr lvl="1"/>
            <a:r>
              <a:rPr lang="en-US" altLang="vi-VN" dirty="0"/>
              <a:t>Second level</a:t>
            </a:r>
          </a:p>
          <a:p>
            <a:pPr lvl="2"/>
            <a:r>
              <a:rPr lang="en-US" altLang="vi-VN" dirty="0"/>
              <a:t>Third level</a:t>
            </a:r>
          </a:p>
          <a:p>
            <a:pPr lvl="3"/>
            <a:r>
              <a:rPr lang="en-US" altLang="vi-VN" dirty="0"/>
              <a:t>Fourth level</a:t>
            </a:r>
          </a:p>
          <a:p>
            <a:pPr lvl="4"/>
            <a:r>
              <a:rPr lang="en-US" altLang="vi-VN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86B04-1782-4D89-B620-4828FDF063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86346" y="3124200"/>
            <a:ext cx="598792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 ĐỒ</a:t>
            </a:r>
            <a:endParaRPr lang="en-US" sz="44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14054" y="1766454"/>
            <a:ext cx="59879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– LỚP 4</a:t>
            </a:r>
            <a:endParaRPr lang="en-US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3510" y="658091"/>
            <a:ext cx="7467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HUYỆN BÌNH CHÁNH</a:t>
            </a:r>
            <a:endParaRPr lang="en-US" sz="28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763" y="4260273"/>
            <a:ext cx="381694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098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z2770158546786_92453a2ff231d7c00bbb7a6917ae88e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099" y="591993"/>
            <a:ext cx="8104101" cy="4665807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228600" y="5318272"/>
            <a:ext cx="9296400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vi-VN" altLang="en-US" sz="3600" b="1" dirty="0" smtClean="0">
                <a:latin typeface="Times New Roman" pitchFamily="18" charset="0"/>
                <a:cs typeface="Times New Roman" pitchFamily="18" charset="0"/>
              </a:rPr>
              <a:t>Những </a:t>
            </a:r>
            <a:r>
              <a:rPr lang="vi-VN" altLang="en-US" sz="3600" b="1" dirty="0">
                <a:latin typeface="Times New Roman" pitchFamily="18" charset="0"/>
                <a:cs typeface="Times New Roman" pitchFamily="18" charset="0"/>
              </a:rPr>
              <a:t>gia đình có 1 con gái là : </a:t>
            </a:r>
            <a:r>
              <a:rPr lang="vi-VN" altLang="en-US" sz="3600" dirty="0">
                <a:latin typeface="Times New Roman" pitchFamily="18" charset="0"/>
                <a:cs typeface="Times New Roman" pitchFamily="18" charset="0"/>
              </a:rPr>
              <a:t>..................................................................... 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534987" y="5906869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 đình cô Hồng, gia đình cô Đào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1905000" y="152400"/>
            <a:ext cx="49561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2400" b="1" dirty="0">
                <a:solidFill>
                  <a:srgbClr val="0000FF"/>
                </a:solidFill>
              </a:rPr>
              <a:t>CÁC CON CỦA NĂM GIA ĐÌNH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z2770158546786_92453a2ff231d7c00bbb7a6917ae88e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235" y="612775"/>
            <a:ext cx="7086765" cy="4836894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255702" y="5470672"/>
            <a:ext cx="8331200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vi-VN" altLang="en-US" sz="3600" dirty="0" smtClean="0">
                <a:latin typeface="Times New Roman" pitchFamily="18" charset="0"/>
                <a:cs typeface="Times New Roman" pitchFamily="18" charset="0"/>
              </a:rPr>
              <a:t>Cả </a:t>
            </a:r>
            <a:r>
              <a:rPr lang="vi-VN" altLang="en-US" sz="3600" dirty="0">
                <a:latin typeface="Times New Roman" pitchFamily="18" charset="0"/>
                <a:cs typeface="Times New Roman" pitchFamily="18" charset="0"/>
              </a:rPr>
              <a:t>năm gia đình có </a:t>
            </a:r>
            <a:r>
              <a:rPr lang="vi-VN" altLang="en-US" sz="3600" dirty="0" smtClean="0">
                <a:latin typeface="Times New Roman" pitchFamily="18" charset="0"/>
                <a:cs typeface="Times New Roman" pitchFamily="18" charset="0"/>
              </a:rPr>
              <a:t>.... </a:t>
            </a:r>
            <a:r>
              <a:rPr lang="vi-VN" altLang="en-US" sz="3600" dirty="0">
                <a:latin typeface="Times New Roman" pitchFamily="18" charset="0"/>
                <a:cs typeface="Times New Roman" pitchFamily="18" charset="0"/>
              </a:rPr>
              <a:t>người con, trong đó có </a:t>
            </a:r>
            <a:r>
              <a:rPr lang="vi-VN" altLang="en-US" sz="3600" dirty="0" smtClean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6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vi-VN" altLang="en-US" sz="3600" dirty="0">
                <a:latin typeface="Times New Roman" pitchFamily="18" charset="0"/>
                <a:cs typeface="Times New Roman" pitchFamily="18" charset="0"/>
              </a:rPr>
              <a:t>trai và ...... con gái.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3958996" y="5449669"/>
            <a:ext cx="613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609600" y="6065126"/>
            <a:ext cx="792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3352800" y="6078981"/>
            <a:ext cx="792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1943215" y="152400"/>
            <a:ext cx="49561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2400" b="1" dirty="0">
                <a:solidFill>
                  <a:srgbClr val="0000FF"/>
                </a:solidFill>
              </a:rPr>
              <a:t>CÁC CON CỦA NĂM GIA ĐÌNH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5" grpId="0"/>
      <p:bldP spid="5" grpId="1"/>
      <p:bldP spid="8" grpId="0"/>
      <p:bldP spid="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4" name="Text Box 45"/>
          <p:cNvSpPr txBox="1"/>
          <p:nvPr/>
        </p:nvSpPr>
        <p:spPr>
          <a:xfrm>
            <a:off x="23371" y="0"/>
            <a:ext cx="9144000" cy="1077218"/>
          </a:xfrm>
          <a:prstGeom prst="rect">
            <a:avLst/>
          </a:prstGeom>
          <a:solidFill>
            <a:srgbClr val="66FFFF"/>
          </a:solidFill>
          <a:ln w="9525">
            <a:noFill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altLang="en-US" sz="3600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36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à</a:t>
            </a:r>
            <a:r>
              <a:rPr lang="en-US" altLang="en-US" sz="3600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36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vi-VN" alt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 MÔN THỂ THAO KHỐI LỚP 4 THAM 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endParaRPr lang="vi-VN" alt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4" descr="z2770158546032_023484d4c72e0e4dacdab41c8036831b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863" y="1219200"/>
            <a:ext cx="8208737" cy="3396615"/>
          </a:xfrm>
          <a:prstGeom prst="rect">
            <a:avLst/>
          </a:prstGeom>
        </p:spPr>
      </p:pic>
      <p:sp>
        <p:nvSpPr>
          <p:cNvPr id="8" name="Text Box 3"/>
          <p:cNvSpPr txBox="1"/>
          <p:nvPr/>
        </p:nvSpPr>
        <p:spPr>
          <a:xfrm>
            <a:off x="356761" y="4572000"/>
            <a:ext cx="8863439" cy="628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altLang="en-US" sz="3200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vi-VN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637415" y="5190429"/>
            <a:ext cx="6790646" cy="609600"/>
          </a:xfrm>
          <a:prstGeom prst="ellipse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4A;</a:t>
            </a:r>
            <a:r>
              <a:rPr lang="vi-V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4B; 4C</a:t>
            </a:r>
            <a:endParaRPr lang="vi-VN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214" y="5703094"/>
            <a:ext cx="861073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800" dirty="0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altLang="en-US" dirty="0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alt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60960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lội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4" grpId="0" bldLvl="0" animBg="1"/>
      <p:bldP spid="8224" grpId="1" animBg="1"/>
      <p:bldP spid="8" grpId="0"/>
      <p:bldP spid="8" grpId="1"/>
      <p:bldP spid="9" grpId="1" animBg="1"/>
      <p:bldP spid="9" grpId="2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4" name="Text Box 45"/>
          <p:cNvSpPr txBox="1"/>
          <p:nvPr/>
        </p:nvSpPr>
        <p:spPr>
          <a:xfrm>
            <a:off x="-31315" y="0"/>
            <a:ext cx="9144000" cy="523220"/>
          </a:xfrm>
          <a:prstGeom prst="rect">
            <a:avLst/>
          </a:prstGeom>
          <a:solidFill>
            <a:srgbClr val="66FFFF"/>
          </a:solidFill>
          <a:ln w="9525">
            <a:noFill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altLang="en-US" sz="2800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2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à</a:t>
            </a:r>
            <a:r>
              <a:rPr lang="en-US" altLang="en-US" sz="2800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8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vi-V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CÁC MÔN THỂ THAO KHỐI LỚP 4 THAM 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endParaRPr lang="vi-VN" alt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4" descr="z2770158546032_023484d4c72e0e4dacdab41c8036831b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5145" y="609600"/>
            <a:ext cx="7738427" cy="3396615"/>
          </a:xfrm>
          <a:prstGeom prst="rect">
            <a:avLst/>
          </a:prstGeom>
        </p:spPr>
      </p:pic>
      <p:sp>
        <p:nvSpPr>
          <p:cNvPr id="8" name="Text Box 3"/>
          <p:cNvSpPr txBox="1"/>
          <p:nvPr/>
        </p:nvSpPr>
        <p:spPr>
          <a:xfrm>
            <a:off x="23371" y="3810000"/>
            <a:ext cx="8863439" cy="6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en-US" sz="3200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altLang="en-US" sz="3200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447800" y="4237643"/>
            <a:ext cx="4415966" cy="609600"/>
          </a:xfrm>
          <a:prstGeom prst="ellipse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4A; 4C</a:t>
            </a:r>
            <a:endParaRPr lang="vi-VN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9723" y="4686181"/>
            <a:ext cx="86107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altLang="en-US" sz="2800" dirty="0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alt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2600" y="4648200"/>
            <a:ext cx="2635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Cờ vua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9723" y="5295781"/>
            <a:ext cx="86107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altLang="en-US" sz="2800" dirty="0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4B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4C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endParaRPr lang="vi-VN" alt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5344180"/>
            <a:ext cx="1371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9723" y="5829181"/>
            <a:ext cx="843854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vi-VN" altLang="en-US" sz="2800" dirty="0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endParaRPr lang="vi-VN" alt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35313" y="6301436"/>
            <a:ext cx="2142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6839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4" grpId="0" bldLvl="0" animBg="1"/>
      <p:bldP spid="8224" grpId="1" animBg="1"/>
      <p:bldP spid="8" grpId="0"/>
      <p:bldP spid="8" grpId="1"/>
      <p:bldP spid="9" grpId="0" animBg="1"/>
      <p:bldP spid="9" grpId="1"/>
      <p:bldP spid="3" grpId="0"/>
      <p:bldP spid="4" grpId="0"/>
      <p:bldP spid="10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ChangeArrowheads="1"/>
          </p:cNvSpPr>
          <p:nvPr/>
        </p:nvSpPr>
        <p:spPr bwMode="auto">
          <a:xfrm>
            <a:off x="1524000" y="4648200"/>
            <a:ext cx="6629400" cy="190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138545" y="152400"/>
            <a:ext cx="14478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u="none" dirty="0" err="1">
                <a:latin typeface="Times New Roman" pitchFamily="18" charset="0"/>
              </a:rPr>
              <a:t>Bài</a:t>
            </a:r>
            <a:r>
              <a:rPr lang="en-US" sz="2400" b="1" u="none" dirty="0">
                <a:latin typeface="Times New Roman" pitchFamily="18" charset="0"/>
              </a:rPr>
              <a:t> 2</a:t>
            </a:r>
          </a:p>
        </p:txBody>
      </p:sp>
      <p:pic>
        <p:nvPicPr>
          <p:cNvPr id="26628" name="Picture 7" descr="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6" r="3180" b="19022"/>
          <a:stretch/>
        </p:blipFill>
        <p:spPr bwMode="auto">
          <a:xfrm>
            <a:off x="117762" y="952500"/>
            <a:ext cx="8873837" cy="51435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12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5"/>
          <p:cNvSpPr txBox="1">
            <a:spLocks noChangeArrowheads="1"/>
          </p:cNvSpPr>
          <p:nvPr/>
        </p:nvSpPr>
        <p:spPr bwMode="auto">
          <a:xfrm>
            <a:off x="76200" y="152400"/>
            <a:ext cx="15240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u="none" dirty="0" err="1">
                <a:latin typeface="Times New Roman" pitchFamily="18" charset="0"/>
              </a:rPr>
              <a:t>Bài</a:t>
            </a:r>
            <a:r>
              <a:rPr lang="en-US" sz="2400" b="1" u="none" dirty="0">
                <a:latin typeface="Times New Roman" pitchFamily="18" charset="0"/>
              </a:rPr>
              <a:t> 2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28600" y="4191000"/>
            <a:ext cx="8627124" cy="95410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b="1" u="none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a)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Năm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2002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gia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đình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bác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Hà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thu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hoạch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được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mấy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tấn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thóc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smtClean="0">
                <a:solidFill>
                  <a:schemeClr val="tx1"/>
                </a:solidFill>
                <a:latin typeface="Times New Roman" pitchFamily="18" charset="0"/>
              </a:rPr>
              <a:t>?     </a:t>
            </a:r>
            <a:endParaRPr lang="en-US" sz="2800" b="1" u="none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28600" y="5334000"/>
            <a:ext cx="8678286" cy="95410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b="1" u="none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Năm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2002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gia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đình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bác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Hà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thu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hoạch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được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 50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tạ</a:t>
            </a: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tx1"/>
                </a:solidFill>
                <a:latin typeface="Times New Roman" pitchFamily="18" charset="0"/>
              </a:rPr>
              <a:t>thóc</a:t>
            </a:r>
            <a:endParaRPr lang="en-US" sz="2800" b="1" u="none" dirty="0">
              <a:solidFill>
                <a:schemeClr val="tx1"/>
              </a:solidFill>
              <a:latin typeface="Times New Roman" pitchFamily="18" charset="0"/>
            </a:endParaRPr>
          </a:p>
          <a:p>
            <a:pPr eaLnBrk="0" hangingPunct="0">
              <a:defRPr/>
            </a:pPr>
            <a:r>
              <a:rPr lang="en-US" sz="2800" b="1" u="none" dirty="0">
                <a:solidFill>
                  <a:schemeClr val="tx1"/>
                </a:solidFill>
                <a:latin typeface="Times New Roman" pitchFamily="18" charset="0"/>
              </a:rPr>
              <a:t>           </a:t>
            </a:r>
            <a:r>
              <a:rPr lang="en-US" sz="2800" b="1" u="none" dirty="0">
                <a:solidFill>
                  <a:srgbClr val="0070C0"/>
                </a:solidFill>
                <a:latin typeface="Times New Roman" pitchFamily="18" charset="0"/>
              </a:rPr>
              <a:t>50 </a:t>
            </a:r>
            <a:r>
              <a:rPr lang="en-US" sz="2800" b="1" u="none" dirty="0" err="1">
                <a:solidFill>
                  <a:srgbClr val="0070C0"/>
                </a:solidFill>
                <a:latin typeface="Times New Roman" pitchFamily="18" charset="0"/>
              </a:rPr>
              <a:t>tạ</a:t>
            </a:r>
            <a:r>
              <a:rPr lang="en-US" sz="2800" b="1" u="none" dirty="0">
                <a:solidFill>
                  <a:srgbClr val="0070C0"/>
                </a:solidFill>
                <a:latin typeface="Times New Roman" pitchFamily="18" charset="0"/>
              </a:rPr>
              <a:t> = 5 </a:t>
            </a:r>
            <a:r>
              <a:rPr lang="en-US" sz="2800" b="1" u="none" dirty="0" err="1">
                <a:solidFill>
                  <a:srgbClr val="0070C0"/>
                </a:solidFill>
                <a:latin typeface="Times New Roman" pitchFamily="18" charset="0"/>
              </a:rPr>
              <a:t>tấn</a:t>
            </a:r>
            <a:r>
              <a:rPr lang="en-US" sz="2800" b="1" u="none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375660" y="5334000"/>
            <a:ext cx="8761413" cy="52322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b="1" u="none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FF0000"/>
                </a:solidFill>
                <a:latin typeface="Times New Roman" pitchFamily="18" charset="0"/>
              </a:rPr>
              <a:t>Năm</a:t>
            </a: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</a:rPr>
              <a:t> 2002 </a:t>
            </a:r>
            <a:r>
              <a:rPr lang="en-US" sz="2800" b="1" u="none" dirty="0" err="1">
                <a:solidFill>
                  <a:srgbClr val="FF0000"/>
                </a:solidFill>
                <a:latin typeface="Times New Roman" pitchFamily="18" charset="0"/>
              </a:rPr>
              <a:t>gia</a:t>
            </a: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FF0000"/>
                </a:solidFill>
                <a:latin typeface="Times New Roman" pitchFamily="18" charset="0"/>
              </a:rPr>
              <a:t>đình</a:t>
            </a: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FF0000"/>
                </a:solidFill>
                <a:latin typeface="Times New Roman" pitchFamily="18" charset="0"/>
              </a:rPr>
              <a:t>bác</a:t>
            </a: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FF0000"/>
                </a:solidFill>
                <a:latin typeface="Times New Roman" pitchFamily="18" charset="0"/>
              </a:rPr>
              <a:t>Hà</a:t>
            </a: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FF0000"/>
                </a:solidFill>
                <a:latin typeface="Times New Roman" pitchFamily="18" charset="0"/>
              </a:rPr>
              <a:t>thu</a:t>
            </a: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FF0000"/>
                </a:solidFill>
                <a:latin typeface="Times New Roman" pitchFamily="18" charset="0"/>
              </a:rPr>
              <a:t>hoạch</a:t>
            </a: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</a:rPr>
              <a:t>  5 </a:t>
            </a:r>
            <a:r>
              <a:rPr lang="en-US" sz="2800" b="1" u="none" dirty="0" err="1">
                <a:solidFill>
                  <a:srgbClr val="FF0000"/>
                </a:solidFill>
                <a:latin typeface="Times New Roman" pitchFamily="18" charset="0"/>
              </a:rPr>
              <a:t>tấn</a:t>
            </a: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FF0000"/>
                </a:solidFill>
                <a:latin typeface="Times New Roman" pitchFamily="18" charset="0"/>
              </a:rPr>
              <a:t>thóc</a:t>
            </a: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pic>
        <p:nvPicPr>
          <p:cNvPr id="10" name="Picture 6" descr="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25" r="4195" b="35648"/>
          <a:stretch/>
        </p:blipFill>
        <p:spPr bwMode="auto">
          <a:xfrm>
            <a:off x="1614055" y="159327"/>
            <a:ext cx="5721927" cy="364374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21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 animBg="1" autoUpdateAnimBg="0"/>
      <p:bldP spid="9" grpId="0" build="allAtOnce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5"/>
          <p:cNvSpPr txBox="1">
            <a:spLocks noChangeArrowheads="1"/>
          </p:cNvSpPr>
          <p:nvPr/>
        </p:nvSpPr>
        <p:spPr bwMode="auto">
          <a:xfrm>
            <a:off x="152400" y="228600"/>
            <a:ext cx="15240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u="none" dirty="0" err="1">
                <a:latin typeface="Times New Roman" pitchFamily="18" charset="0"/>
              </a:rPr>
              <a:t>Bài</a:t>
            </a:r>
            <a:r>
              <a:rPr lang="en-US" sz="2400" b="1" u="none" dirty="0">
                <a:latin typeface="Times New Roman" pitchFamily="18" charset="0"/>
              </a:rPr>
              <a:t> </a:t>
            </a:r>
            <a:r>
              <a:rPr lang="en-US" sz="2400" b="1" u="none" dirty="0" err="1">
                <a:latin typeface="Times New Roman" pitchFamily="18" charset="0"/>
              </a:rPr>
              <a:t>tập</a:t>
            </a:r>
            <a:r>
              <a:rPr lang="en-US" sz="2400" b="1" u="none" dirty="0">
                <a:latin typeface="Times New Roman" pitchFamily="18" charset="0"/>
              </a:rPr>
              <a:t> 2</a:t>
            </a:r>
          </a:p>
        </p:txBody>
      </p:sp>
      <p:pic>
        <p:nvPicPr>
          <p:cNvPr id="28675" name="Picture 6" descr="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47" b="35404"/>
          <a:stretch/>
        </p:blipFill>
        <p:spPr bwMode="auto">
          <a:xfrm>
            <a:off x="2362200" y="76200"/>
            <a:ext cx="6165273" cy="36576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426" b="19255"/>
          <a:stretch/>
        </p:blipFill>
        <p:spPr bwMode="auto">
          <a:xfrm>
            <a:off x="131618" y="3810000"/>
            <a:ext cx="8915400" cy="47105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588818" y="4267200"/>
            <a:ext cx="800100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vi-VN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vi-VN" sz="3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2002 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2000 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/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– 40 = 10 (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 eaLnBrk="1" hangingPunct="1"/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vi-VN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sz="300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955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590800"/>
            <a:ext cx="83247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endParaRPr lang="en-US" sz="4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30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76600" y="1600200"/>
            <a:ext cx="21932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09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/>
          <p:nvPr/>
        </p:nvSpPr>
        <p:spPr>
          <a:xfrm>
            <a:off x="257810" y="1600835"/>
            <a:ext cx="8799830" cy="598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chọn đáp án đúng trong các câu sau : </a:t>
            </a:r>
            <a:endParaRPr lang="en-US" altLang="en-US" sz="33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0050" y="2420541"/>
            <a:ext cx="8515350" cy="42691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/>
            <a:r>
              <a:rPr lang="en-US" altLang="en-US" sz="28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A. Muốn tìm số trung bình cộng của nhiều số, ta tính tổng của các số đó, rồi chia tổng đó cho 2.</a:t>
            </a:r>
          </a:p>
          <a:p>
            <a:pPr algn="just">
              <a:spcBef>
                <a:spcPts val="600"/>
              </a:spcBef>
            </a:pPr>
            <a:r>
              <a:rPr lang="en-US" altLang="en-US" sz="28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B. Muốn tìm số trung bình cộng của nhiều số, ta tính tổng của các số đó, rồi chia tổng đó cho 3.</a:t>
            </a:r>
          </a:p>
          <a:p>
            <a:pPr algn="just">
              <a:spcBef>
                <a:spcPts val="600"/>
              </a:spcBef>
            </a:pPr>
            <a:r>
              <a:rPr lang="en-US" altLang="en-US" sz="28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C. Muốn tìm số trung bình cộng của nhiều số, ta tính tổng của các số đó, rồi chia tổng đó cho 4.</a:t>
            </a:r>
          </a:p>
          <a:p>
            <a:pPr algn="just">
              <a:spcBef>
                <a:spcPts val="600"/>
              </a:spcBef>
            </a:pPr>
            <a:r>
              <a:rPr lang="en-US" altLang="en-US" sz="28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D. Muốn tìm số trung bình cộng của nhiều số, ta tính tổng của các số đó, rồi chia tổng đó cho số các số hạng.</a:t>
            </a:r>
            <a:endParaRPr lang="en-US" altLang="en-US" sz="285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258039"/>
            <a:ext cx="8515350" cy="1407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/>
            <a:r>
              <a:rPr lang="en-US" altLang="en-US" sz="28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D. Muốn tìm số trung bình cộng của nhiều số, ta tính tổng của các số đó, rồi chia tổng đó cho số các số hạng.</a:t>
            </a:r>
            <a:endParaRPr lang="en-US" altLang="en-US" sz="2850" dirty="0">
              <a:solidFill>
                <a:srgbClr val="FF0000"/>
              </a:solidFill>
              <a:latin typeface=".VnTimeH" panose="020B7200000000000000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266190" y="5258435"/>
            <a:ext cx="543560" cy="53276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1" name="WordArt 16"/>
          <p:cNvSpPr>
            <a:spLocks noTextEdit="1"/>
          </p:cNvSpPr>
          <p:nvPr/>
        </p:nvSpPr>
        <p:spPr>
          <a:xfrm>
            <a:off x="152400" y="848995"/>
            <a:ext cx="3933825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600" b="1" dirty="0" err="1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Khởi</a:t>
            </a:r>
            <a:r>
              <a:rPr lang="en-US" sz="3600" b="1" dirty="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3600" b="1" dirty="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/>
          <p:cNvSpPr txBox="1"/>
          <p:nvPr/>
        </p:nvSpPr>
        <p:spPr>
          <a:xfrm>
            <a:off x="417512" y="152400"/>
            <a:ext cx="828675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bình cộng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en-US" altLang="en-US" sz="36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733800" y="1450988"/>
            <a:ext cx="776605" cy="77914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436" name="TextBox 7"/>
          <p:cNvSpPr txBox="1"/>
          <p:nvPr/>
        </p:nvSpPr>
        <p:spPr>
          <a:xfrm>
            <a:off x="2903220" y="797560"/>
            <a:ext cx="3337560" cy="27997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 66</a:t>
            </a:r>
          </a:p>
          <a:p>
            <a:r>
              <a:rPr lang="en-US" alt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  33</a:t>
            </a:r>
          </a:p>
          <a:p>
            <a:r>
              <a:rPr lang="en-US" alt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C.  20</a:t>
            </a:r>
          </a:p>
          <a:p>
            <a:r>
              <a:rPr lang="en-US" alt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D.  65</a:t>
            </a:r>
            <a:endParaRPr lang="en-US" altLang="en-US" sz="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22687" y="1450988"/>
            <a:ext cx="1698625" cy="7683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934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ectangle 1"/>
          <p:cNvSpPr/>
          <p:nvPr/>
        </p:nvSpPr>
        <p:spPr>
          <a:xfrm>
            <a:off x="533400" y="553819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vi-VN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vi-VN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ăm</a:t>
            </a:r>
            <a:r>
              <a:rPr lang="en-US" altLang="vi-VN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vi-VN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en-US" altLang="vi-VN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vi-VN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altLang="vi-VN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vi-VN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49635" y="1382946"/>
            <a:ext cx="12836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36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vi-VN" altLang="vi-VN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343400"/>
            <a:ext cx="381694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3657600" y="5196681"/>
            <a:ext cx="1828800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6" tIns="34288" rIns="68576" bIns="34288">
            <a:spAutoFit/>
          </a:bodyPr>
          <a:lstStyle>
            <a:lvl1pPr>
              <a:defRPr sz="20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3200" b="1" dirty="0" err="1">
                <a:solidFill>
                  <a:srgbClr val="CC0000"/>
                </a:solidFill>
                <a:latin typeface="Times New Roman" pitchFamily="18" charset="0"/>
              </a:rPr>
              <a:t>Trang</a:t>
            </a:r>
            <a:r>
              <a:rPr lang="en-US" altLang="en-US" sz="3200" b="1" dirty="0">
                <a:solidFill>
                  <a:srgbClr val="CC0000"/>
                </a:solidFill>
                <a:latin typeface="Times New Roman" pitchFamily="18" charset="0"/>
              </a:rPr>
              <a:t> 28</a:t>
            </a:r>
          </a:p>
        </p:txBody>
      </p:sp>
      <p:sp>
        <p:nvSpPr>
          <p:cNvPr id="7" name="Rectangle 6"/>
          <p:cNvSpPr/>
          <p:nvPr/>
        </p:nvSpPr>
        <p:spPr>
          <a:xfrm>
            <a:off x="3473805" y="2209800"/>
            <a:ext cx="243528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vi-VN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endParaRPr lang="en-US" altLang="vi-VN" sz="5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17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 descr="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27258"/>
            <a:ext cx="74676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52400" y="148652"/>
            <a:ext cx="876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09600" y="6172200"/>
            <a:ext cx="89985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29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"/>
            <a:ext cx="7315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-152400" y="1467415"/>
            <a:ext cx="12128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Biểu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đồ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gồm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cột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altLang="en-US" sz="28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200400" y="4902200"/>
            <a:ext cx="5715000" cy="1803400"/>
            <a:chOff x="3200400" y="4902200"/>
            <a:chExt cx="5715000" cy="1803400"/>
          </a:xfrm>
        </p:grpSpPr>
        <p:sp>
          <p:nvSpPr>
            <p:cNvPr id="2" name="Rectangle 1"/>
            <p:cNvSpPr/>
            <p:nvPr/>
          </p:nvSpPr>
          <p:spPr>
            <a:xfrm>
              <a:off x="4267200" y="5320605"/>
              <a:ext cx="4648200" cy="1384995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txBody>
            <a:bodyPr wrap="square">
              <a:spAutoFit/>
            </a:bodyPr>
            <a:lstStyle/>
            <a:p>
              <a:pPr lvl="0" algn="just"/>
              <a:r>
                <a:rPr lang="en-US" altLang="en-US" sz="2800" b="1" dirty="0" err="1" smtClean="0">
                  <a:solidFill>
                    <a:srgbClr val="0000FF"/>
                  </a:solidFill>
                  <a:latin typeface="Times New Roman" pitchFamily="18" charset="0"/>
                </a:rPr>
                <a:t>Cột</a:t>
              </a:r>
              <a:r>
                <a:rPr lang="en-US" altLang="en-US" sz="2800" b="1" dirty="0" smtClean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FF"/>
                  </a:solidFill>
                  <a:latin typeface="Times New Roman" pitchFamily="18" charset="0"/>
                </a:rPr>
                <a:t>bên</a:t>
              </a:r>
              <a:r>
                <a:rPr lang="en-US" altLang="en-US" sz="2800" b="1" dirty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FF"/>
                  </a:solidFill>
                  <a:latin typeface="Times New Roman" pitchFamily="18" charset="0"/>
                </a:rPr>
                <a:t>phải</a:t>
              </a:r>
              <a:r>
                <a:rPr lang="en-US" altLang="en-US" sz="2800" b="1" dirty="0">
                  <a:solidFill>
                    <a:srgbClr val="0000FF"/>
                  </a:solidFill>
                  <a:latin typeface="Times New Roman" pitchFamily="18" charset="0"/>
                </a:rPr>
                <a:t>: 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itchFamily="18" charset="0"/>
                </a:rPr>
                <a:t>Cho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itchFamily="18" charset="0"/>
                </a:rPr>
                <a:t>biết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itchFamily="18" charset="0"/>
                </a:rPr>
                <a:t>số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itchFamily="18" charset="0"/>
                </a:rPr>
                <a:t> con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itchFamily="18" charset="0"/>
                </a:rPr>
                <a:t>trai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itchFamily="18" charset="0"/>
                </a:rPr>
                <a:t>,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itchFamily="18" charset="0"/>
                </a:rPr>
                <a:t>số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itchFamily="18" charset="0"/>
                </a:rPr>
                <a:t> con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itchFamily="18" charset="0"/>
                </a:rPr>
                <a:t>gái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itchFamily="18" charset="0"/>
                </a:rPr>
                <a:t>trong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itchFamily="18" charset="0"/>
                </a:rPr>
                <a:t>mỗi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itchFamily="18" charset="0"/>
                </a:rPr>
                <a:t>gia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itchFamily="18" charset="0"/>
                </a:rPr>
                <a:t>đình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00"/>
                  </a:solidFill>
                  <a:latin typeface="Times New Roman" pitchFamily="18" charset="0"/>
                </a:rPr>
                <a:t>đó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itchFamily="18" charset="0"/>
                </a:rPr>
                <a:t>.</a:t>
              </a:r>
            </a:p>
          </p:txBody>
        </p:sp>
        <p:sp>
          <p:nvSpPr>
            <p:cNvPr id="5" name="Right Brace 4"/>
            <p:cNvSpPr/>
            <p:nvPr/>
          </p:nvSpPr>
          <p:spPr>
            <a:xfrm rot="5400000">
              <a:off x="5505796" y="2596804"/>
              <a:ext cx="418407" cy="5029200"/>
            </a:xfrm>
            <a:prstGeom prst="rightBrac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97543" y="4876801"/>
            <a:ext cx="3664857" cy="1397911"/>
            <a:chOff x="221343" y="4876801"/>
            <a:chExt cx="3664857" cy="1397911"/>
          </a:xfrm>
        </p:grpSpPr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221343" y="5320605"/>
              <a:ext cx="3664857" cy="954107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algn="just" eaLnBrk="0" hangingPunct="0"/>
              <a:r>
                <a:rPr lang="en-US" altLang="en-US" sz="2800" b="1" u="none" dirty="0" err="1" smtClean="0">
                  <a:solidFill>
                    <a:srgbClr val="00B050"/>
                  </a:solidFill>
                  <a:latin typeface="Times New Roman" pitchFamily="18" charset="0"/>
                </a:rPr>
                <a:t>Cột</a:t>
              </a:r>
              <a:r>
                <a:rPr lang="en-US" altLang="en-US" sz="2800" b="1" u="none" dirty="0" smtClean="0">
                  <a:solidFill>
                    <a:srgbClr val="00B05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u="none" dirty="0" err="1">
                  <a:solidFill>
                    <a:srgbClr val="00B050"/>
                  </a:solidFill>
                  <a:latin typeface="Times New Roman" pitchFamily="18" charset="0"/>
                </a:rPr>
                <a:t>bên</a:t>
              </a:r>
              <a:r>
                <a:rPr lang="en-US" altLang="en-US" sz="2800" b="1" u="none" dirty="0">
                  <a:solidFill>
                    <a:srgbClr val="00B05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u="none" dirty="0" err="1">
                  <a:solidFill>
                    <a:srgbClr val="00B050"/>
                  </a:solidFill>
                  <a:latin typeface="Times New Roman" pitchFamily="18" charset="0"/>
                </a:rPr>
                <a:t>trái</a:t>
              </a:r>
              <a:r>
                <a:rPr lang="en-US" altLang="en-US" sz="2800" b="1" u="none" dirty="0">
                  <a:latin typeface="Times New Roman" pitchFamily="18" charset="0"/>
                </a:rPr>
                <a:t>: </a:t>
              </a:r>
              <a:r>
                <a:rPr lang="en-US" altLang="en-US" sz="2800" b="1" u="none" dirty="0" err="1">
                  <a:latin typeface="Times New Roman" pitchFamily="18" charset="0"/>
                </a:rPr>
                <a:t>ghi</a:t>
              </a:r>
              <a:r>
                <a:rPr lang="en-US" altLang="en-US" sz="2800" b="1" u="none" dirty="0">
                  <a:latin typeface="Times New Roman" pitchFamily="18" charset="0"/>
                </a:rPr>
                <a:t> </a:t>
              </a:r>
              <a:r>
                <a:rPr lang="en-US" altLang="en-US" sz="2800" b="1" u="none" dirty="0" err="1">
                  <a:latin typeface="Times New Roman" pitchFamily="18" charset="0"/>
                </a:rPr>
                <a:t>tên</a:t>
              </a:r>
              <a:r>
                <a:rPr lang="en-US" altLang="en-US" sz="2800" b="1" u="none" dirty="0">
                  <a:latin typeface="Times New Roman" pitchFamily="18" charset="0"/>
                </a:rPr>
                <a:t> </a:t>
              </a:r>
              <a:r>
                <a:rPr lang="en-US" altLang="en-US" sz="2800" b="1" u="none" dirty="0" err="1">
                  <a:latin typeface="Times New Roman" pitchFamily="18" charset="0"/>
                </a:rPr>
                <a:t>các</a:t>
              </a:r>
              <a:r>
                <a:rPr lang="en-US" altLang="en-US" sz="2800" b="1" u="none" dirty="0">
                  <a:latin typeface="Times New Roman" pitchFamily="18" charset="0"/>
                </a:rPr>
                <a:t> </a:t>
              </a:r>
              <a:r>
                <a:rPr lang="en-US" altLang="en-US" sz="2800" b="1" u="none" dirty="0" err="1">
                  <a:latin typeface="Times New Roman" pitchFamily="18" charset="0"/>
                </a:rPr>
                <a:t>gia</a:t>
              </a:r>
              <a:r>
                <a:rPr lang="en-US" altLang="en-US" sz="2800" b="1" u="none" dirty="0">
                  <a:latin typeface="Times New Roman" pitchFamily="18" charset="0"/>
                </a:rPr>
                <a:t> </a:t>
              </a:r>
              <a:r>
                <a:rPr lang="en-US" altLang="en-US" sz="2800" b="1" u="none" dirty="0" err="1">
                  <a:latin typeface="Times New Roman" pitchFamily="18" charset="0"/>
                </a:rPr>
                <a:t>đình</a:t>
              </a:r>
              <a:r>
                <a:rPr lang="en-US" altLang="en-US" sz="2800" b="1" u="none" dirty="0" smtClean="0">
                  <a:latin typeface="Times New Roman" pitchFamily="18" charset="0"/>
                </a:rPr>
                <a:t>.</a:t>
              </a:r>
              <a:endParaRPr lang="en-US" altLang="en-US" sz="2800" b="1" u="none" dirty="0">
                <a:latin typeface="Times New Roman" pitchFamily="18" charset="0"/>
              </a:endParaRPr>
            </a:p>
          </p:txBody>
        </p:sp>
        <p:sp>
          <p:nvSpPr>
            <p:cNvPr id="13" name="Right Brace 12"/>
            <p:cNvSpPr/>
            <p:nvPr/>
          </p:nvSpPr>
          <p:spPr>
            <a:xfrm rot="5400000">
              <a:off x="2075065" y="4249536"/>
              <a:ext cx="418406" cy="1672935"/>
            </a:xfrm>
            <a:prstGeom prst="righ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750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619" y="213519"/>
            <a:ext cx="7246781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27746" y="5081494"/>
            <a:ext cx="3962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 err="1">
                <a:solidFill>
                  <a:srgbClr val="0000CC"/>
                </a:solidFill>
                <a:latin typeface="Times New Roman" pitchFamily="18" charset="0"/>
              </a:rPr>
              <a:t>Biểu</a:t>
            </a:r>
            <a:r>
              <a:rPr lang="en-US" sz="2800" b="1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CC"/>
                </a:solidFill>
                <a:latin typeface="Times New Roman" pitchFamily="18" charset="0"/>
              </a:rPr>
              <a:t>đồ</a:t>
            </a:r>
            <a:r>
              <a:rPr lang="en-US" sz="2800" b="1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CC"/>
                </a:solidFill>
                <a:latin typeface="Times New Roman" pitchFamily="18" charset="0"/>
              </a:rPr>
              <a:t>có</a:t>
            </a:r>
            <a:r>
              <a:rPr lang="en-US" sz="2800" b="1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CC"/>
                </a:solidFill>
                <a:latin typeface="Times New Roman" pitchFamily="18" charset="0"/>
              </a:rPr>
              <a:t>mấy</a:t>
            </a:r>
            <a:r>
              <a:rPr lang="en-US" sz="2800" b="1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0000CC"/>
                </a:solidFill>
                <a:latin typeface="Times New Roman" pitchFamily="18" charset="0"/>
              </a:rPr>
              <a:t>hàng</a:t>
            </a:r>
            <a:r>
              <a:rPr lang="en-US" sz="2800" b="1" u="none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0000CC"/>
                </a:solidFill>
                <a:latin typeface="Times New Roman" pitchFamily="18" charset="0"/>
              </a:rPr>
              <a:t>ngang</a:t>
            </a:r>
            <a:r>
              <a:rPr lang="en-US" sz="2800" b="1" u="none" dirty="0" smtClean="0">
                <a:solidFill>
                  <a:srgbClr val="0000CC"/>
                </a:solidFill>
                <a:latin typeface="Times New Roman" pitchFamily="18" charset="0"/>
              </a:rPr>
              <a:t> ? </a:t>
            </a:r>
            <a:r>
              <a:rPr lang="en-US" sz="2800" b="1" u="none" dirty="0" err="1">
                <a:solidFill>
                  <a:srgbClr val="0000CC"/>
                </a:solidFill>
                <a:latin typeface="Times New Roman" pitchFamily="18" charset="0"/>
              </a:rPr>
              <a:t>Mỗi</a:t>
            </a:r>
            <a:r>
              <a:rPr lang="en-US" sz="2800" b="1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CC"/>
                </a:solidFill>
                <a:latin typeface="Times New Roman" pitchFamily="18" charset="0"/>
              </a:rPr>
              <a:t>hàng</a:t>
            </a:r>
            <a:r>
              <a:rPr lang="en-US" sz="2800" b="1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0000CC"/>
                </a:solidFill>
                <a:latin typeface="Times New Roman" pitchFamily="18" charset="0"/>
              </a:rPr>
              <a:t>ngang</a:t>
            </a:r>
            <a:r>
              <a:rPr lang="en-US" sz="2800" b="1" u="none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0000CC"/>
                </a:solidFill>
                <a:latin typeface="Times New Roman" pitchFamily="18" charset="0"/>
              </a:rPr>
              <a:t>cho</a:t>
            </a:r>
            <a:r>
              <a:rPr lang="en-US" sz="2800" b="1" u="none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CC"/>
                </a:solidFill>
                <a:latin typeface="Times New Roman" pitchFamily="18" charset="0"/>
              </a:rPr>
              <a:t>biết</a:t>
            </a:r>
            <a:r>
              <a:rPr lang="en-US" sz="2800" b="1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CC"/>
                </a:solidFill>
                <a:latin typeface="Times New Roman" pitchFamily="18" charset="0"/>
              </a:rPr>
              <a:t>về</a:t>
            </a:r>
            <a:r>
              <a:rPr lang="en-US" sz="2800" b="1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CC"/>
                </a:solidFill>
                <a:latin typeface="Times New Roman" pitchFamily="18" charset="0"/>
              </a:rPr>
              <a:t>điều</a:t>
            </a:r>
            <a:r>
              <a:rPr lang="en-US" sz="2800" b="1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CC"/>
                </a:solidFill>
                <a:latin typeface="Times New Roman" pitchFamily="18" charset="0"/>
              </a:rPr>
              <a:t>gì</a:t>
            </a:r>
            <a:r>
              <a:rPr lang="en-US" sz="2800" b="1" u="none" dirty="0">
                <a:solidFill>
                  <a:srgbClr val="0000CC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287128" y="5098473"/>
            <a:ext cx="4856872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-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Biểu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đồ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có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5 </a:t>
            </a:r>
            <a:r>
              <a:rPr lang="en-US" sz="2800" b="1" u="none" dirty="0" err="1" smtClean="0">
                <a:solidFill>
                  <a:srgbClr val="800000"/>
                </a:solidFill>
                <a:latin typeface="Times New Roman" pitchFamily="18" charset="0"/>
              </a:rPr>
              <a:t>hàng</a:t>
            </a:r>
            <a:r>
              <a:rPr lang="en-US" sz="2800" b="1" u="none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800000"/>
                </a:solidFill>
                <a:latin typeface="Times New Roman" pitchFamily="18" charset="0"/>
              </a:rPr>
              <a:t>ngang</a:t>
            </a:r>
            <a:r>
              <a:rPr lang="en-US" sz="2800" b="1" u="none" dirty="0" smtClean="0">
                <a:solidFill>
                  <a:srgbClr val="800000"/>
                </a:solidFill>
                <a:latin typeface="Times New Roman" pitchFamily="18" charset="0"/>
              </a:rPr>
              <a:t>.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Mỗi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hàng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cho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biết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tên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của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một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gia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đình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và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số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con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của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gia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đình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800000"/>
                </a:solidFill>
                <a:latin typeface="Times New Roman" pitchFamily="18" charset="0"/>
              </a:rPr>
              <a:t>đó</a:t>
            </a:r>
            <a:r>
              <a:rPr lang="en-US" sz="2800" b="1" u="none" dirty="0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446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bldLvl="0" autoUpdateAnimBg="0"/>
      <p:bldP spid="12295" grpId="0" bldLvl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z2770158546786_92453a2ff231d7c00bbb7a6917ae88e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258" y="765175"/>
            <a:ext cx="8061542" cy="4660912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533400" y="5334000"/>
            <a:ext cx="8305800" cy="124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vi-VN" alt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1712912" y="304800"/>
            <a:ext cx="49561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2400" b="1" dirty="0">
                <a:solidFill>
                  <a:srgbClr val="0000FF"/>
                </a:solidFill>
              </a:rPr>
              <a:t>CÁC CON CỦA NĂM GIA ĐÌNH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6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z2770158546786_92453a2ff231d7c00bbb7a6917ae88e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958150"/>
            <a:ext cx="8153400" cy="4909249"/>
          </a:xfrm>
          <a:prstGeom prst="rect">
            <a:avLst/>
          </a:prstGeom>
        </p:spPr>
      </p:pic>
      <p:sp>
        <p:nvSpPr>
          <p:cNvPr id="11" name="Text Box 10"/>
          <p:cNvSpPr txBox="1"/>
          <p:nvPr/>
        </p:nvSpPr>
        <p:spPr>
          <a:xfrm>
            <a:off x="1524000" y="457200"/>
            <a:ext cx="49561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2400" b="1" dirty="0">
                <a:solidFill>
                  <a:srgbClr val="0000FF"/>
                </a:solidFill>
              </a:rPr>
              <a:t>CÁC CON CỦA NĂM GIA ĐÌNH</a:t>
            </a:r>
          </a:p>
        </p:txBody>
      </p:sp>
      <p:sp>
        <p:nvSpPr>
          <p:cNvPr id="3" name="Rectangle 2"/>
          <p:cNvSpPr/>
          <p:nvPr/>
        </p:nvSpPr>
        <p:spPr>
          <a:xfrm>
            <a:off x="4546034" y="1233055"/>
            <a:ext cx="2159566" cy="5319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0000"/>
              </a:lnSpc>
            </a:pPr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vi-V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gái 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60016" y="2147455"/>
            <a:ext cx="2169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 trai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33080" y="2932093"/>
            <a:ext cx="234872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trai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gái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37189" y="3976255"/>
            <a:ext cx="22158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vi-VN" alt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gái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51448" y="5030660"/>
            <a:ext cx="2258952" cy="5319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0000"/>
              </a:lnSpc>
            </a:pPr>
            <a:r>
              <a:rPr lang="vi-V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vi-V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trai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5958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  <p:bldP spid="10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11118&quot;&gt;&lt;object type=&quot;3&quot; unique_id=&quot;11120&quot;&gt;&lt;property id=&quot;20148&quot; value=&quot;5&quot;/&gt;&lt;property id=&quot;20300&quot; value=&quot;Slide 2&quot;/&gt;&lt;property id=&quot;20307&quot; value=&quot;301&quot;/&gt;&lt;/object&gt;&lt;object type=&quot;3&quot; unique_id=&quot;11121&quot;&gt;&lt;property id=&quot;20148&quot; value=&quot;5&quot;/&gt;&lt;property id=&quot;20300&quot; value=&quot;Slide 3&quot;/&gt;&lt;property id=&quot;20307&quot; value=&quot;302&quot;/&gt;&lt;/object&gt;&lt;object type=&quot;3&quot; unique_id=&quot;11122&quot;&gt;&lt;property id=&quot;20148&quot; value=&quot;5&quot;/&gt;&lt;property id=&quot;20300&quot; value=&quot;Slide 4&quot;/&gt;&lt;property id=&quot;20307&quot; value=&quot;303&quot;/&gt;&lt;/object&gt;&lt;object type=&quot;3&quot; unique_id=&quot;11123&quot;&gt;&lt;property id=&quot;20148&quot; value=&quot;5&quot;/&gt;&lt;property id=&quot;20300&quot; value=&quot;Slide 5&quot;/&gt;&lt;property id=&quot;20307&quot; value=&quot;304&quot;/&gt;&lt;/object&gt;&lt;object type=&quot;3&quot; unique_id=&quot;11124&quot;&gt;&lt;property id=&quot;20148&quot; value=&quot;5&quot;/&gt;&lt;property id=&quot;20300&quot; value=&quot;Slide 6&quot;/&gt;&lt;property id=&quot;20307&quot; value=&quot;305&quot;/&gt;&lt;/object&gt;&lt;object type=&quot;3&quot; unique_id=&quot;11126&quot;&gt;&lt;property id=&quot;20148&quot; value=&quot;5&quot;/&gt;&lt;property id=&quot;20300&quot; value=&quot;Slide 7&quot;/&gt;&lt;property id=&quot;20307&quot; value=&quot;307&quot;/&gt;&lt;/object&gt;&lt;object type=&quot;3&quot; unique_id=&quot;11127&quot;&gt;&lt;property id=&quot;20148&quot; value=&quot;5&quot;/&gt;&lt;property id=&quot;20300&quot; value=&quot;Slide 8&quot;/&gt;&lt;property id=&quot;20307&quot; value=&quot;308&quot;/&gt;&lt;/object&gt;&lt;object type=&quot;3&quot; unique_id=&quot;11128&quot;&gt;&lt;property id=&quot;20148&quot; value=&quot;5&quot;/&gt;&lt;property id=&quot;20300&quot; value=&quot;Slide 9&quot;/&gt;&lt;property id=&quot;20307&quot; value=&quot;309&quot;/&gt;&lt;/object&gt;&lt;object type=&quot;3&quot; unique_id=&quot;11129&quot;&gt;&lt;property id=&quot;20148&quot; value=&quot;5&quot;/&gt;&lt;property id=&quot;20300&quot; value=&quot;Slide 10&quot;/&gt;&lt;property id=&quot;20307&quot; value=&quot;310&quot;/&gt;&lt;/object&gt;&lt;object type=&quot;3&quot; unique_id=&quot;11130&quot;&gt;&lt;property id=&quot;20148&quot; value=&quot;5&quot;/&gt;&lt;property id=&quot;20300&quot; value=&quot;Slide 11&quot;/&gt;&lt;property id=&quot;20307&quot; value=&quot;311&quot;/&gt;&lt;/object&gt;&lt;object type=&quot;3&quot; unique_id=&quot;11131&quot;&gt;&lt;property id=&quot;20148&quot; value=&quot;5&quot;/&gt;&lt;property id=&quot;20300&quot; value=&quot;Slide 12&quot;/&gt;&lt;property id=&quot;20307&quot; value=&quot;312&quot;/&gt;&lt;/object&gt;&lt;object type=&quot;3&quot; unique_id=&quot;11132&quot;&gt;&lt;property id=&quot;20148&quot; value=&quot;5&quot;/&gt;&lt;property id=&quot;20300&quot; value=&quot;Slide 13&quot;/&gt;&lt;property id=&quot;20307&quot; value=&quot;313&quot;/&gt;&lt;/object&gt;&lt;object type=&quot;3&quot; unique_id=&quot;11133&quot;&gt;&lt;property id=&quot;20148&quot; value=&quot;5&quot;/&gt;&lt;property id=&quot;20300&quot; value=&quot;Slide 14&quot;/&gt;&lt;property id=&quot;20307&quot; value=&quot;314&quot;/&gt;&lt;/object&gt;&lt;object type=&quot;3&quot; unique_id=&quot;11189&quot;&gt;&lt;property id=&quot;20148&quot; value=&quot;5&quot;/&gt;&lt;property id=&quot;20300&quot; value=&quot;Slide 1&quot;/&gt;&lt;property id=&quot;20307&quot; value=&quot;316&quot;/&gt;&lt;/object&gt;&lt;/object&gt;&lt;object type=&quot;8&quot; unique_id=&quot;1115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512</Words>
  <Application>Microsoft Office PowerPoint</Application>
  <PresentationFormat>On-screen Show (4:3)</PresentationFormat>
  <Paragraphs>72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hhhh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HH</dc:creator>
  <cp:lastModifiedBy>Windows User</cp:lastModifiedBy>
  <cp:revision>51</cp:revision>
  <dcterms:created xsi:type="dcterms:W3CDTF">2007-10-12T16:54:26Z</dcterms:created>
  <dcterms:modified xsi:type="dcterms:W3CDTF">2021-10-20T12:11:33Z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0925800DAA794BC3B0A056AC4313FEB1</vt:lpwstr>
  </property>
  <property fmtid="{D5CDD505-2E9C-101B-9397-08002B2CF9AE}" pid="3" name="KSOProductBuildVer">
    <vt:lpwstr>1033-11.2.0.10296</vt:lpwstr>
  </property>
</Properties>
</file>